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4A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3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07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37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282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90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968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75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06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51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4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514DD-903C-1F4A-A426-E3E74BA8A9C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47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517309"/>
              </p:ext>
            </p:extLst>
          </p:nvPr>
        </p:nvGraphicFramePr>
        <p:xfrm>
          <a:off x="434850" y="414122"/>
          <a:ext cx="7185150" cy="32079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7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7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7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7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75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7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346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6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6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6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6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6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123541"/>
              </p:ext>
            </p:extLst>
          </p:nvPr>
        </p:nvGraphicFramePr>
        <p:xfrm>
          <a:off x="434850" y="670198"/>
          <a:ext cx="8158369" cy="5847838"/>
        </p:xfrm>
        <a:graphic>
          <a:graphicData uri="http://schemas.openxmlformats.org/drawingml/2006/table">
            <a:tbl>
              <a:tblPr firstRow="1" bandRow="1"/>
              <a:tblGrid>
                <a:gridCol w="1358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40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555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الفوائد المحتملة في هذا المجال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تدابير الجهات الفاعلة في مجال العمل الإنساني للحد من المخاطر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التدابير الفردية والمجتمعية للحد من المخاطر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الأنواع المحتملة للعنف القائم على النوع الاجتماعي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مخاطر العنف القائم على النوع الاجتماعي (الخاصة بالسياق)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فئة مخاطر العنف القائم على النوع الاجتماعي/المساعدات النقدية والقسائم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04A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dirty="0">
                        <a:solidFill>
                          <a:schemeClr val="bg1"/>
                        </a:solidFill>
                        <a:effectLst/>
                        <a:latin typeface="Arial"/>
                        <a:ea typeface="Roboto"/>
                        <a:cs typeface="Arial"/>
                      </a:endParaRPr>
                    </a:p>
                  </a:txBody>
                  <a:tcPr marL="25400" marR="25400" marT="25400" marB="25400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المشاركة والإدماج (خصوصاً في ما يتعلق بنشر المعلومات والتوعية)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dirty="0">
                        <a:solidFill>
                          <a:schemeClr val="bg1"/>
                        </a:solidFill>
                        <a:effectLst/>
                        <a:latin typeface="Arial"/>
                        <a:ea typeface="Roboto"/>
                        <a:cs typeface="Arial"/>
                      </a:endParaRPr>
                    </a:p>
                  </a:txBody>
                  <a:tcPr marL="25400" marR="25400" marT="25400" marB="25400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الوصول الآمن والكريم (خصوصاً في ما يتعلق بآليات توصيل المساعدات النقدية والقسائم)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dirty="0">
                        <a:solidFill>
                          <a:schemeClr val="bg1"/>
                        </a:solidFill>
                        <a:effectLst/>
                        <a:latin typeface="Arial"/>
                        <a:ea typeface="Roboto"/>
                        <a:cs typeface="Arial"/>
                      </a:endParaRPr>
                    </a:p>
                  </a:txBody>
                  <a:tcPr marL="25400" marR="25400" marT="25400" marB="25400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سرية البيانات الشخصية للناجين والأشخاص المعرضين للخطر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algn="r"/>
                      <a:endParaRPr lang="en-US" sz="900" b="0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25400" marR="25400" marT="25400" marB="25400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الأعراف الاجتماعية، والعلاقات مع الشريك، داخل الأسرة المعيشية، ومع المجتمع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bg1"/>
                        </a:solidFill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غير ذلك (خاص بالسياق)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74828" y="269178"/>
            <a:ext cx="815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x-none" dirty="0">
                <a:solidFill>
                  <a:srgbClr val="604A7B"/>
                </a:solidFill>
              </a:rPr>
              <a:t>قالب تحليل مخاطر العنف القائم على النوع ال</a:t>
            </a:r>
            <a:r>
              <a:rPr lang="ar-JO" dirty="0">
                <a:solidFill>
                  <a:srgbClr val="604A7B"/>
                </a:solidFill>
              </a:rPr>
              <a:t>ا</a:t>
            </a:r>
            <a:r>
              <a:rPr lang="x-none" dirty="0">
                <a:solidFill>
                  <a:srgbClr val="604A7B"/>
                </a:solidFill>
              </a:rPr>
              <a:t>جتماعي للمساعدات النقدية والقسائم</a:t>
            </a:r>
            <a:endParaRPr lang="en-US" b="1" dirty="0">
              <a:solidFill>
                <a:srgbClr val="604A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207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113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Roboto</vt:lpstr>
      <vt:lpstr>Office Theme</vt:lpstr>
      <vt:lpstr>PowerPoint Presentation</vt:lpstr>
    </vt:vector>
  </TitlesOfParts>
  <Company>DHS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</dc:creator>
  <cp:lastModifiedBy>Dina Hanania</cp:lastModifiedBy>
  <cp:revision>7</cp:revision>
  <dcterms:created xsi:type="dcterms:W3CDTF">2020-08-05T14:05:34Z</dcterms:created>
  <dcterms:modified xsi:type="dcterms:W3CDTF">2020-08-13T19:32:43Z</dcterms:modified>
</cp:coreProperties>
</file>