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9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04A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00" d="100"/>
          <a:sy n="100" d="100"/>
        </p:scale>
        <p:origin x="300" y="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25076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10126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5699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9637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82822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3906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09689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73758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3061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551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1423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0514DD-903C-1F4A-A426-E3E74BA8A9C3}" type="datetimeFigureOut">
              <a:rPr lang="en-US" smtClean="0"/>
              <a:t>8/13/2020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0238BB-9DD9-A946-A9D8-32F978FA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14707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7517309"/>
              </p:ext>
            </p:extLst>
          </p:nvPr>
        </p:nvGraphicFramePr>
        <p:xfrm>
          <a:off x="434850" y="414122"/>
          <a:ext cx="7185150" cy="320791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975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975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975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975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975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975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53465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3465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3465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3465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3465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3465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2123541"/>
              </p:ext>
            </p:extLst>
          </p:nvPr>
        </p:nvGraphicFramePr>
        <p:xfrm>
          <a:off x="434850" y="670198"/>
          <a:ext cx="8158369" cy="5847838"/>
        </p:xfrm>
        <a:graphic>
          <a:graphicData uri="http://schemas.openxmlformats.org/drawingml/2006/table">
            <a:tbl>
              <a:tblPr firstRow="1" bandRow="1"/>
              <a:tblGrid>
                <a:gridCol w="135886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588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5886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5886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588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6402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575550"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الفوائد المحتملة في هذا المجال</a:t>
                      </a:r>
                      <a:endParaRPr lang="en-GB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تدابير الجهات الفاعلة في مجال العمل الإنساني للحد من المخاطر</a:t>
                      </a:r>
                      <a:endParaRPr lang="en-GB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التدابير الفردية والمجتمعية للحد من المخاطر</a:t>
                      </a:r>
                      <a:endParaRPr lang="en-GB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الأنواع المحتملة للعنف القائم على النوع الاجتماعي</a:t>
                      </a:r>
                      <a:endParaRPr lang="en-GB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مخاطر العنف القائم على النوع الاجتماعي (الخاصة بالسياق)</a:t>
                      </a:r>
                      <a:endParaRPr lang="en-GB" sz="11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rgbClr val="604A7B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 dirty="0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فئة مخاطر العنف القائم على النوع الاجتماعي/المساعدات النقدية والقسائم</a:t>
                      </a:r>
                      <a:endParaRPr lang="en-GB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rgbClr val="604A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900" b="0" dirty="0">
                        <a:solidFill>
                          <a:schemeClr val="bg1"/>
                        </a:solidFill>
                        <a:effectLst/>
                        <a:latin typeface="Arial"/>
                        <a:ea typeface="Roboto"/>
                        <a:cs typeface="Arial"/>
                      </a:endParaRPr>
                    </a:p>
                  </a:txBody>
                  <a:tcPr marL="25400" marR="25400" marT="25400" marB="25400"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المشاركة والإدماج (خصوصاً في ما يتعلق بنشر المعلومات والتوعية)</a:t>
                      </a:r>
                      <a:endParaRPr lang="en-GB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900" b="0" dirty="0">
                        <a:solidFill>
                          <a:schemeClr val="bg1"/>
                        </a:solidFill>
                        <a:effectLst/>
                        <a:latin typeface="Arial"/>
                        <a:ea typeface="Roboto"/>
                        <a:cs typeface="Arial"/>
                      </a:endParaRPr>
                    </a:p>
                  </a:txBody>
                  <a:tcPr marL="25400" marR="25400" marT="25400" marB="25400"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الوصول الآمن والكريم (خصوصاً في ما يتعلق بآليات توصيل المساعدات النقدية والقسائم)</a:t>
                      </a:r>
                      <a:endParaRPr lang="en-GB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900" b="0" dirty="0">
                        <a:solidFill>
                          <a:schemeClr val="bg1"/>
                        </a:solidFill>
                        <a:effectLst/>
                        <a:latin typeface="Arial"/>
                        <a:ea typeface="Roboto"/>
                        <a:cs typeface="Arial"/>
                      </a:endParaRPr>
                    </a:p>
                  </a:txBody>
                  <a:tcPr marL="25400" marR="25400" marT="25400" marB="25400"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سرية البيانات الشخصية للناجين والأشخاص المعرضين للخطر</a:t>
                      </a:r>
                      <a:endParaRPr lang="en-GB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algn="r"/>
                      <a:endParaRPr lang="en-US" sz="900" b="0" kern="1200" dirty="0">
                        <a:solidFill>
                          <a:schemeClr val="bg1"/>
                        </a:solidFill>
                        <a:effectLst/>
                        <a:latin typeface="Arial"/>
                        <a:ea typeface="+mn-ea"/>
                        <a:cs typeface="Arial"/>
                      </a:endParaRPr>
                    </a:p>
                  </a:txBody>
                  <a:tcPr marL="25400" marR="25400" marT="25400" marB="25400"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الأعراف الاجتماعية، والعلاقات مع الشريك، داخل الأسرة المعيشية، ومع المجتمع</a:t>
                      </a:r>
                      <a:endParaRPr lang="en-GB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27861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bg1"/>
                        </a:solidFill>
                        <a:effectLst/>
                        <a:latin typeface="Roboto"/>
                        <a:ea typeface="Roboto"/>
                        <a:cs typeface="Roboto"/>
                      </a:endParaRPr>
                    </a:p>
                  </a:txBody>
                  <a:tcPr marL="25400" marR="25400" marT="25400" marB="25400"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ar-SA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</a:rPr>
                        <a:t>غير ذلك (خاص بالسياق)</a:t>
                      </a:r>
                      <a:endParaRPr lang="en-GB" sz="11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474828" y="269178"/>
            <a:ext cx="81532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x-none" dirty="0">
                <a:solidFill>
                  <a:srgbClr val="604A7B"/>
                </a:solidFill>
              </a:rPr>
              <a:t>قالب تحليل مخاطر العنف القائم على النوع ال</a:t>
            </a:r>
            <a:r>
              <a:rPr lang="ar-JO" dirty="0">
                <a:solidFill>
                  <a:srgbClr val="604A7B"/>
                </a:solidFill>
              </a:rPr>
              <a:t>ا</a:t>
            </a:r>
            <a:r>
              <a:rPr lang="x-none" dirty="0">
                <a:solidFill>
                  <a:srgbClr val="604A7B"/>
                </a:solidFill>
              </a:rPr>
              <a:t>جتماعي للمساعدات النقدية والقسائم</a:t>
            </a:r>
            <a:endParaRPr lang="en-US" b="1" dirty="0">
              <a:solidFill>
                <a:srgbClr val="604A7B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02070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426</TotalTime>
  <Words>113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Roboto</vt:lpstr>
      <vt:lpstr>Office Theme</vt:lpstr>
      <vt:lpstr>PowerPoint Presentation</vt:lpstr>
    </vt:vector>
  </TitlesOfParts>
  <Company>DHS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</dc:creator>
  <cp:lastModifiedBy>Dina Hanania</cp:lastModifiedBy>
  <cp:revision>7</cp:revision>
  <dcterms:created xsi:type="dcterms:W3CDTF">2020-08-05T14:05:34Z</dcterms:created>
  <dcterms:modified xsi:type="dcterms:W3CDTF">2020-08-13T19:32:43Z</dcterms:modified>
</cp:coreProperties>
</file>